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1"/>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AAFEB70-B035-4898-8417-1E7351C7A188}" type="datetimeFigureOut">
              <a:rPr lang="en-GB" smtClean="0"/>
              <a:t>22/05/2020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4243142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AFEB70-B035-4898-8417-1E7351C7A188}" type="datetimeFigureOut">
              <a:rPr lang="en-GB" smtClean="0"/>
              <a:t>22/05/2020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3957145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AFEB70-B035-4898-8417-1E7351C7A188}" type="datetimeFigureOut">
              <a:rPr lang="en-GB" smtClean="0"/>
              <a:t>22/05/2020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4075704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AFEB70-B035-4898-8417-1E7351C7A188}" type="datetimeFigureOut">
              <a:rPr lang="en-GB" smtClean="0"/>
              <a:t>22/05/2020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3205218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AFEB70-B035-4898-8417-1E7351C7A188}" type="datetimeFigureOut">
              <a:rPr lang="en-GB" smtClean="0"/>
              <a:t>22/05/2020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1321855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AAFEB70-B035-4898-8417-1E7351C7A188}" type="datetimeFigureOut">
              <a:rPr lang="en-GB" smtClean="0"/>
              <a:t>22/05/2020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2820446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AAFEB70-B035-4898-8417-1E7351C7A188}" type="datetimeFigureOut">
              <a:rPr lang="en-GB" smtClean="0"/>
              <a:t>22/05/2020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4032607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AAFEB70-B035-4898-8417-1E7351C7A188}" type="datetimeFigureOut">
              <a:rPr lang="en-GB" smtClean="0"/>
              <a:t>22/05/2020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2509518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FEB70-B035-4898-8417-1E7351C7A188}" type="datetimeFigureOut">
              <a:rPr lang="en-GB" smtClean="0"/>
              <a:t>22/05/2020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373268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AFEB70-B035-4898-8417-1E7351C7A188}" type="datetimeFigureOut">
              <a:rPr lang="en-GB" smtClean="0"/>
              <a:t>22/05/2020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93122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AFEB70-B035-4898-8417-1E7351C7A188}" type="datetimeFigureOut">
              <a:rPr lang="en-GB" smtClean="0"/>
              <a:t>22/05/2020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00C035-7F83-4448-B833-1E4E067528FA}" type="slidenum">
              <a:rPr lang="en-GB" smtClean="0"/>
              <a:t>‹#›</a:t>
            </a:fld>
            <a:endParaRPr lang="en-GB"/>
          </a:p>
        </p:txBody>
      </p:sp>
    </p:spTree>
    <p:extLst>
      <p:ext uri="{BB962C8B-B14F-4D97-AF65-F5344CB8AC3E}">
        <p14:creationId xmlns:p14="http://schemas.microsoft.com/office/powerpoint/2010/main" val="45190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FEB70-B035-4898-8417-1E7351C7A188}" type="datetimeFigureOut">
              <a:rPr lang="en-GB" smtClean="0"/>
              <a:t>22/05/2020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00C035-7F83-4448-B833-1E4E067528FA}" type="slidenum">
              <a:rPr lang="en-GB" smtClean="0"/>
              <a:t>‹#›</a:t>
            </a:fld>
            <a:endParaRPr lang="en-GB"/>
          </a:p>
        </p:txBody>
      </p:sp>
    </p:spTree>
    <p:extLst>
      <p:ext uri="{BB962C8B-B14F-4D97-AF65-F5344CB8AC3E}">
        <p14:creationId xmlns:p14="http://schemas.microsoft.com/office/powerpoint/2010/main" val="332430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s://www.youtube.com/watch?v=rtnDm52t_eM" TargetMode="External"/><Relationship Id="rId7" Type="http://schemas.microsoft.com/office/2007/relationships/hdphoto" Target="../media/hdphoto1.wdp"/><Relationship Id="rId12" Type="http://schemas.openxmlformats.org/officeDocument/2006/relationships/image" Target="../media/image7.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6.png"/><Relationship Id="rId5" Type="http://schemas.openxmlformats.org/officeDocument/2006/relationships/hyperlink" Target="https://www.youtube.com/channel/UCLSdq6bB5cfOR4cSgl79Trg" TargetMode="External"/><Relationship Id="rId10" Type="http://schemas.openxmlformats.org/officeDocument/2006/relationships/image" Target="../media/image5.jpeg"/><Relationship Id="rId4" Type="http://schemas.openxmlformats.org/officeDocument/2006/relationships/hyperlink" Target="https://www.youtube.com/playlist?list=PLObT2EQSo9KsciG_T_0HvkXUvfP_2kVkb" TargetMode="External"/><Relationship Id="rId9"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Jobs with BROMPTON ACADEMY | Guardian Jobs"/>
          <p:cNvPicPr>
            <a:picLocks noChangeAspect="1" noChangeArrowheads="1"/>
          </p:cNvPicPr>
          <p:nvPr/>
        </p:nvPicPr>
        <p:blipFill rotWithShape="1">
          <a:blip r:embed="rId2">
            <a:extLst>
              <a:ext uri="{28A0092B-C50C-407E-A947-70E740481C1C}">
                <a14:useLocalDpi xmlns:a14="http://schemas.microsoft.com/office/drawing/2010/main" val="0"/>
              </a:ext>
            </a:extLst>
          </a:blip>
          <a:srcRect l="7944" t="25769" r="10546" b="24922"/>
          <a:stretch/>
        </p:blipFill>
        <p:spPr bwMode="auto">
          <a:xfrm>
            <a:off x="163902" y="241539"/>
            <a:ext cx="2794958" cy="84538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097334" y="90987"/>
            <a:ext cx="5820248" cy="923330"/>
          </a:xfrm>
          <a:prstGeom prst="rect">
            <a:avLst/>
          </a:prstGeom>
          <a:noFill/>
        </p:spPr>
        <p:txBody>
          <a:bodyPr wrap="none" lIns="91440" tIns="45720" rIns="91440" bIns="45720">
            <a:spAutoFit/>
          </a:bodyPr>
          <a:lstStyle/>
          <a:p>
            <a:pPr algn="ctr"/>
            <a:r>
              <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CORE PE LESSON #7</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Rectangle 4"/>
          <p:cNvSpPr/>
          <p:nvPr/>
        </p:nvSpPr>
        <p:spPr>
          <a:xfrm>
            <a:off x="323527" y="1556792"/>
            <a:ext cx="8713695" cy="8328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This week all tasks link to; Football, Basketball or Netball – You Decide!</a:t>
            </a:r>
          </a:p>
          <a:p>
            <a:pPr algn="ctr"/>
            <a:r>
              <a:rPr lang="en-GB" dirty="0"/>
              <a:t>Complete a minimum of 3 from the choices below!</a:t>
            </a:r>
          </a:p>
        </p:txBody>
      </p:sp>
      <p:sp>
        <p:nvSpPr>
          <p:cNvPr id="6" name="Rectangle 5"/>
          <p:cNvSpPr/>
          <p:nvPr/>
        </p:nvSpPr>
        <p:spPr>
          <a:xfrm>
            <a:off x="323528" y="2420888"/>
            <a:ext cx="4320480" cy="158417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dirty="0">
                <a:solidFill>
                  <a:schemeClr val="tx2">
                    <a:lumMod val="60000"/>
                    <a:lumOff val="40000"/>
                  </a:schemeClr>
                </a:solidFill>
              </a:rPr>
              <a:t>TECHNIQUE</a:t>
            </a:r>
          </a:p>
          <a:p>
            <a:pPr algn="ctr"/>
            <a:r>
              <a:rPr lang="en-GB" sz="900" dirty="0"/>
              <a:t>Look at the following YouTube links – choose a skill and practice it using whatever equipment and space you have available! If you don’t have the equipment practice the movements (You can research other skills using </a:t>
            </a:r>
            <a:r>
              <a:rPr lang="en-GB" sz="900" dirty="0" err="1"/>
              <a:t>Youtube</a:t>
            </a:r>
            <a:r>
              <a:rPr lang="en-GB" sz="900" dirty="0"/>
              <a:t>/Google)</a:t>
            </a:r>
            <a:br>
              <a:rPr lang="en-GB" sz="900" dirty="0"/>
            </a:br>
            <a:endParaRPr lang="en-GB" sz="900" dirty="0"/>
          </a:p>
          <a:p>
            <a:r>
              <a:rPr lang="en-GB" sz="900" dirty="0"/>
              <a:t>Netball: </a:t>
            </a:r>
            <a:br>
              <a:rPr lang="en-GB" sz="900" dirty="0"/>
            </a:br>
            <a:r>
              <a:rPr lang="en-GB" sz="900" dirty="0">
                <a:hlinkClick r:id="rId3"/>
              </a:rPr>
              <a:t>https://www.youtube.com/watch?v=rtnDm52t_eM</a:t>
            </a:r>
            <a:r>
              <a:rPr lang="en-GB" sz="900" dirty="0"/>
              <a:t> </a:t>
            </a:r>
            <a:br>
              <a:rPr lang="en-GB" sz="900" dirty="0"/>
            </a:br>
            <a:r>
              <a:rPr lang="en-GB" sz="900" dirty="0"/>
              <a:t>Basketball: </a:t>
            </a:r>
            <a:r>
              <a:rPr lang="en-GB" sz="900" dirty="0">
                <a:hlinkClick r:id="rId4"/>
              </a:rPr>
              <a:t>https://www.youtube.com/playlist?list=PLObT2EQSo9KsciG_T_0HvkXUvfP_2kVkb </a:t>
            </a:r>
            <a:endParaRPr lang="en-GB" sz="900" dirty="0"/>
          </a:p>
          <a:p>
            <a:r>
              <a:rPr lang="en-GB" sz="900" dirty="0"/>
              <a:t>Football: </a:t>
            </a:r>
            <a:br>
              <a:rPr lang="en-GB" sz="900" dirty="0"/>
            </a:br>
            <a:r>
              <a:rPr lang="en-GB" sz="900" dirty="0">
                <a:hlinkClick r:id="rId5"/>
              </a:rPr>
              <a:t>https://www.youtube.com/channel/UCLSdq6bB5cfOR4cSgl79Trg</a:t>
            </a:r>
            <a:r>
              <a:rPr lang="en-GB" sz="900" dirty="0"/>
              <a:t>  </a:t>
            </a:r>
          </a:p>
        </p:txBody>
      </p:sp>
      <p:sp>
        <p:nvSpPr>
          <p:cNvPr id="8" name="Rectangle 7"/>
          <p:cNvSpPr/>
          <p:nvPr/>
        </p:nvSpPr>
        <p:spPr>
          <a:xfrm>
            <a:off x="4644735" y="2420888"/>
            <a:ext cx="4392488" cy="158417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dirty="0">
                <a:solidFill>
                  <a:schemeClr val="tx2">
                    <a:lumMod val="60000"/>
                    <a:lumOff val="40000"/>
                  </a:schemeClr>
                </a:solidFill>
              </a:rPr>
              <a:t>Knowledge</a:t>
            </a:r>
          </a:p>
          <a:p>
            <a:pPr algn="ctr"/>
            <a:endParaRPr lang="en-GB" sz="1400" dirty="0">
              <a:solidFill>
                <a:schemeClr val="tx2">
                  <a:lumMod val="60000"/>
                  <a:lumOff val="40000"/>
                </a:schemeClr>
              </a:solidFill>
            </a:endParaRPr>
          </a:p>
          <a:p>
            <a:pPr algn="ctr"/>
            <a:endParaRPr lang="en-GB" dirty="0"/>
          </a:p>
          <a:p>
            <a:pPr algn="ctr"/>
            <a:r>
              <a:rPr lang="en-GB" sz="900" dirty="0"/>
              <a:t>Make a rules booklet about the sport you have chosen. This booklet must include a court/pitch diagram and the following information:</a:t>
            </a:r>
          </a:p>
          <a:p>
            <a:pPr algn="ctr"/>
            <a:r>
              <a:rPr lang="en-GB" sz="900" dirty="0"/>
              <a:t>The clothing that should be worn, equipment needed, how to start the game, how the scoring system works, time limits in the game and any other rules you know!</a:t>
            </a:r>
          </a:p>
          <a:p>
            <a:pPr algn="ctr"/>
            <a:endParaRPr lang="en-GB" sz="900" dirty="0"/>
          </a:p>
          <a:p>
            <a:pPr algn="ctr"/>
            <a:r>
              <a:rPr lang="en-GB" sz="900" dirty="0"/>
              <a:t>(Research using the internet to help find any other rules you may not know)</a:t>
            </a:r>
          </a:p>
        </p:txBody>
      </p:sp>
      <p:sp>
        <p:nvSpPr>
          <p:cNvPr id="9" name="Rectangle 8"/>
          <p:cNvSpPr/>
          <p:nvPr/>
        </p:nvSpPr>
        <p:spPr>
          <a:xfrm>
            <a:off x="324255" y="4005064"/>
            <a:ext cx="4320480" cy="158417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dirty="0">
                <a:solidFill>
                  <a:schemeClr val="tx2">
                    <a:lumMod val="60000"/>
                    <a:lumOff val="40000"/>
                  </a:schemeClr>
                </a:solidFill>
              </a:rPr>
              <a:t>Analysis</a:t>
            </a:r>
          </a:p>
          <a:p>
            <a:pPr algn="ctr"/>
            <a:endParaRPr lang="en-GB" sz="1400" dirty="0">
              <a:solidFill>
                <a:schemeClr val="tx2">
                  <a:lumMod val="60000"/>
                  <a:lumOff val="40000"/>
                </a:schemeClr>
              </a:solidFill>
            </a:endParaRPr>
          </a:p>
          <a:p>
            <a:pPr algn="ctr"/>
            <a:endParaRPr lang="en-GB" sz="1400" dirty="0">
              <a:solidFill>
                <a:schemeClr val="tx2">
                  <a:lumMod val="60000"/>
                  <a:lumOff val="40000"/>
                </a:schemeClr>
              </a:solidFill>
            </a:endParaRPr>
          </a:p>
          <a:p>
            <a:pPr algn="ctr"/>
            <a:endParaRPr lang="en-GB" sz="1400" dirty="0">
              <a:solidFill>
                <a:schemeClr val="tx1"/>
              </a:solidFill>
            </a:endParaRPr>
          </a:p>
          <a:p>
            <a:pPr algn="ctr"/>
            <a:r>
              <a:rPr lang="en-GB" sz="900" dirty="0">
                <a:solidFill>
                  <a:schemeClr val="tx1"/>
                </a:solidFill>
              </a:rPr>
              <a:t>Watch 10 minutes of a match of your selected Sport and write a report on what you saw – this could include who you  thought was player of the match and why? You could talk about the different skills you saw being used. Try and include four key words that will make you sound like an expert!</a:t>
            </a:r>
            <a:endParaRPr lang="en-GB" sz="400" dirty="0">
              <a:solidFill>
                <a:schemeClr val="tx1"/>
              </a:solidFill>
            </a:endParaRPr>
          </a:p>
        </p:txBody>
      </p:sp>
      <p:sp>
        <p:nvSpPr>
          <p:cNvPr id="10" name="Rectangle 9"/>
          <p:cNvSpPr/>
          <p:nvPr/>
        </p:nvSpPr>
        <p:spPr>
          <a:xfrm>
            <a:off x="4650189" y="4005064"/>
            <a:ext cx="4393215" cy="158417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dirty="0">
                <a:solidFill>
                  <a:schemeClr val="tx2">
                    <a:lumMod val="60000"/>
                    <a:lumOff val="40000"/>
                  </a:schemeClr>
                </a:solidFill>
              </a:rPr>
              <a:t>Leadership</a:t>
            </a:r>
          </a:p>
          <a:p>
            <a:pPr algn="ctr"/>
            <a:endParaRPr lang="en-GB" sz="1400" dirty="0">
              <a:solidFill>
                <a:schemeClr val="tx2">
                  <a:lumMod val="60000"/>
                  <a:lumOff val="40000"/>
                </a:schemeClr>
              </a:solidFill>
            </a:endParaRPr>
          </a:p>
          <a:p>
            <a:pPr algn="ctr"/>
            <a:endParaRPr lang="en-GB" sz="1400" dirty="0">
              <a:solidFill>
                <a:schemeClr val="tx2">
                  <a:lumMod val="60000"/>
                  <a:lumOff val="40000"/>
                </a:schemeClr>
              </a:solidFill>
            </a:endParaRPr>
          </a:p>
          <a:p>
            <a:pPr algn="ctr"/>
            <a:endParaRPr lang="en-GB" sz="1400" dirty="0">
              <a:solidFill>
                <a:schemeClr val="tx2">
                  <a:lumMod val="60000"/>
                  <a:lumOff val="40000"/>
                </a:schemeClr>
              </a:solidFill>
            </a:endParaRPr>
          </a:p>
          <a:p>
            <a:pPr algn="ctr"/>
            <a:r>
              <a:rPr lang="en-GB" sz="900" dirty="0">
                <a:solidFill>
                  <a:schemeClr val="tx1"/>
                </a:solidFill>
              </a:rPr>
              <a:t>For this I would like you to research/create  two drills that focus on different skills in your sport </a:t>
            </a:r>
            <a:r>
              <a:rPr lang="en-GB" sz="900" dirty="0" err="1">
                <a:solidFill>
                  <a:schemeClr val="tx1"/>
                </a:solidFill>
              </a:rPr>
              <a:t>e.g</a:t>
            </a:r>
            <a:r>
              <a:rPr lang="en-GB" sz="900" dirty="0">
                <a:solidFill>
                  <a:schemeClr val="tx1"/>
                </a:solidFill>
              </a:rPr>
              <a:t> Dribbling and Shooting  for a Year 7 learning the Sport. For each drill you must mention the key coaching points (research them if your not sure) and give an explanation of how the drill will work (equipment, space, people needed) –If you are able to try a drill give it a go!</a:t>
            </a:r>
          </a:p>
        </p:txBody>
      </p:sp>
      <p:sp>
        <p:nvSpPr>
          <p:cNvPr id="7" name="Rounded Rectangle 6"/>
          <p:cNvSpPr/>
          <p:nvPr/>
        </p:nvSpPr>
        <p:spPr>
          <a:xfrm>
            <a:off x="1220183" y="5661248"/>
            <a:ext cx="6880209" cy="1152128"/>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GB" sz="1400" dirty="0"/>
              <a:t>CHALLENGE YOURSELF!</a:t>
            </a:r>
          </a:p>
          <a:p>
            <a:pPr marL="285750" indent="-285750" algn="ctr">
              <a:buFont typeface="Arial" pitchFamily="34" charset="0"/>
              <a:buChar char="•"/>
            </a:pPr>
            <a:r>
              <a:rPr lang="en-GB" sz="1400" dirty="0"/>
              <a:t>Challenge yourself by choosing a Sport you are less confident in that you have been taught in PE (</a:t>
            </a:r>
            <a:r>
              <a:rPr lang="en-GB" sz="1400" dirty="0" err="1"/>
              <a:t>e.g</a:t>
            </a:r>
            <a:r>
              <a:rPr lang="en-GB" sz="1400" dirty="0"/>
              <a:t> Handball, Hockey, Rugby) and research the Sport online as this will be a great way to get a better knowledge of the Sport and the skills it requires!</a:t>
            </a:r>
          </a:p>
        </p:txBody>
      </p:sp>
      <p:pic>
        <p:nvPicPr>
          <p:cNvPr id="1028" name="Picture 4" descr="Basketball Cartoon clipart - Basketball, Drawing, Orange ..."/>
          <p:cNvPicPr>
            <a:picLocks noChangeAspect="1" noChangeArrowheads="1"/>
          </p:cNvPicPr>
          <p:nvPr/>
        </p:nvPicPr>
        <p:blipFill>
          <a:blip r:embed="rId6" cstate="print">
            <a:extLst>
              <a:ext uri="{BEBA8EAE-BF5A-486C-A8C5-ECC9F3942E4B}">
                <a14:imgProps xmlns:a14="http://schemas.microsoft.com/office/drawing/2010/main">
                  <a14:imgLayer r:embed="rId7">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2339752" y="944679"/>
            <a:ext cx="872404" cy="50405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Kids Playing Soccer. Free Cartoon Images | กีฬา, มินนีเมาส์, การศึกษา"/>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422316" y="867818"/>
            <a:ext cx="455746" cy="657778"/>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Netball Player Catching Ball Isolated Cartoon Digital Art by ..."/>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840979" y="819501"/>
            <a:ext cx="706095" cy="70609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Nerdy cartoon brain adjusting glasses. Vector clip art ..."/>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898812" y="2492896"/>
            <a:ext cx="744455" cy="615753"/>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Notepad Clipart Vector - Cartoon Pen And Paper , Transparent ..."/>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466864" y="4127489"/>
            <a:ext cx="914127" cy="794893"/>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Hand Painted P E Teacher Teacher Coach, Beauty, Png Map, Football ..."/>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28384" y="4079483"/>
            <a:ext cx="889198" cy="75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690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343</Words>
  <Application>Microsoft Office PowerPoint</Application>
  <PresentationFormat>On-screen Show (4:3)</PresentationFormat>
  <Paragraphs>26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NAYLOR</dc:creator>
  <cp:lastModifiedBy>Claire Moore</cp:lastModifiedBy>
  <cp:revision>11</cp:revision>
  <dcterms:created xsi:type="dcterms:W3CDTF">2020-04-22T11:04:47Z</dcterms:created>
  <dcterms:modified xsi:type="dcterms:W3CDTF">2020-05-22T10:02:01Z</dcterms:modified>
</cp:coreProperties>
</file>